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3/06/2022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7DE6F2-63A5-4986-B13D-E3038719B116}"/>
              </a:ext>
            </a:extLst>
          </p:cNvPr>
          <p:cNvSpPr txBox="1"/>
          <p:nvPr/>
        </p:nvSpPr>
        <p:spPr>
          <a:xfrm>
            <a:off x="176169" y="24328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16D3D568-AFFA-4113-98AF-81F1C9A73A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538" y="0"/>
            <a:ext cx="917733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CFE7F-8920-48DD-8EC2-6EE046826126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28170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4FC83D-B3C4-E3E1-247F-424D8811DE7E}"/>
              </a:ext>
            </a:extLst>
          </p:cNvPr>
          <p:cNvSpPr txBox="1"/>
          <p:nvPr/>
        </p:nvSpPr>
        <p:spPr>
          <a:xfrm>
            <a:off x="260059" y="209725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3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36FEE67D-CA8D-89D8-337A-ACDA3270B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7013" y="0"/>
            <a:ext cx="9196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3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B31C5FA8-E28A-EAA8-1533-4E752DDA3D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5763" y="0"/>
            <a:ext cx="887888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596D6C-064A-C540-6799-66D37BD2D5D4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4</a:t>
            </a:r>
          </a:p>
        </p:txBody>
      </p:sp>
    </p:spTree>
    <p:extLst>
      <p:ext uri="{BB962C8B-B14F-4D97-AF65-F5344CB8AC3E}">
        <p14:creationId xmlns:p14="http://schemas.microsoft.com/office/powerpoint/2010/main" val="1686974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00"/>
    </mc:Choice>
    <mc:Fallback>
      <p:transition spd="slow" advTm="44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8</Words>
  <Application>Microsoft Office PowerPoint</Application>
  <PresentationFormat>Widescreen</PresentationFormat>
  <Paragraphs>4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Austin Bray Champtaloup</cp:lastModifiedBy>
  <cp:revision>5</cp:revision>
  <dcterms:created xsi:type="dcterms:W3CDTF">2022-03-30T23:41:00Z</dcterms:created>
  <dcterms:modified xsi:type="dcterms:W3CDTF">2022-06-03T02:49:28Z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